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7" r:id="rId5"/>
    <p:sldId id="261" r:id="rId6"/>
    <p:sldId id="263" r:id="rId7"/>
    <p:sldId id="264" r:id="rId8"/>
    <p:sldId id="265" r:id="rId9"/>
    <p:sldId id="266" r:id="rId10"/>
    <p:sldId id="267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19" autoAdjust="0"/>
  </p:normalViewPr>
  <p:slideViewPr>
    <p:cSldViewPr snapToGrid="0">
      <p:cViewPr>
        <p:scale>
          <a:sx n="125" d="100"/>
          <a:sy n="125" d="100"/>
        </p:scale>
        <p:origin x="74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Naš program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10</c:v>
                </c:pt>
                <c:pt idx="3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A2-4F52-B0FC-82D9A96B11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Ostala ekipa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2</c:v>
                </c:pt>
                <c:pt idx="2">
                  <c:v>1.8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A2-4F52-B0FC-82D9A96B11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Ostala ekipa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-1</c:v>
                </c:pt>
                <c:pt idx="3">
                  <c:v>-5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A2-4F52-B0FC-82D9A96B11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Depth val="362"/>
        <c:axId val="1154514447"/>
        <c:axId val="1154506127"/>
        <c:axId val="1162061455"/>
      </c:line3DChart>
      <c:catAx>
        <c:axId val="11545144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4506127"/>
        <c:crosses val="autoZero"/>
        <c:auto val="1"/>
        <c:lblAlgn val="ctr"/>
        <c:lblOffset val="100"/>
        <c:noMultiLvlLbl val="0"/>
      </c:catAx>
      <c:valAx>
        <c:axId val="1154506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4514447"/>
        <c:crosses val="autoZero"/>
        <c:crossBetween val="between"/>
      </c:valAx>
      <c:serAx>
        <c:axId val="1162061455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4506127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sl-SI" dirty="0"/>
            <a:t>Nizki stroški uporabe – je zastonj</a:t>
          </a:r>
          <a:endParaRPr lang="en-US" dirty="0"/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 algn="r">
            <a:lnSpc>
              <a:spcPct val="100000"/>
            </a:lnSpc>
            <a:defRPr cap="all"/>
          </a:pPr>
          <a:r>
            <a:rPr lang="sl-SI" dirty="0"/>
            <a:t>Ni zahtevno za strojno opremo</a:t>
          </a:r>
          <a:endParaRPr lang="en-US" dirty="0"/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sl-SI" dirty="0"/>
            <a:t>Hiter za uporabo – glej, štoparica</a:t>
          </a:r>
          <a:endParaRPr lang="en-US" dirty="0"/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/>
    </dgm:pt>
    <dgm:pt modelId="{7C175B98-93F4-4D7C-BB95-1514AB879CD5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/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/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A36C80-2BED-47AC-958C-6B7234E7EEC3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2FD73E13-EA12-4516-B803-3639689F392A}">
      <dgm:prSet phldrT="[Text]"/>
      <dgm:spPr/>
      <dgm:t>
        <a:bodyPr/>
        <a:lstStyle/>
        <a:p>
          <a:r>
            <a:rPr lang="sl-SI" dirty="0"/>
            <a:t>Venčeslav Vojteh Nedjeljko: „Pri uporabi programa Well Groomed Fruit sem začutil neverjetno strast. Priporočam ta program vsem, ki ga potrebujejo.“</a:t>
          </a:r>
          <a:endParaRPr lang="en-US" dirty="0"/>
        </a:p>
      </dgm:t>
    </dgm:pt>
    <dgm:pt modelId="{1D646630-7AED-4DFB-A0EC-488667413E06}" type="parTrans" cxnId="{D8ED0576-6085-4A68-B4A8-012DEA7F73F5}">
      <dgm:prSet/>
      <dgm:spPr/>
      <dgm:t>
        <a:bodyPr/>
        <a:lstStyle/>
        <a:p>
          <a:endParaRPr lang="en-US"/>
        </a:p>
      </dgm:t>
    </dgm:pt>
    <dgm:pt modelId="{11A22B6A-6762-4CFF-BD09-F26552E3650E}" type="sibTrans" cxnId="{D8ED0576-6085-4A68-B4A8-012DEA7F73F5}">
      <dgm:prSet/>
      <dgm:spPr/>
      <dgm:t>
        <a:bodyPr/>
        <a:lstStyle/>
        <a:p>
          <a:endParaRPr lang="en-US"/>
        </a:p>
      </dgm:t>
    </dgm:pt>
    <dgm:pt modelId="{D8DEFF70-5E3C-424A-9BFF-B259670BAD87}">
      <dgm:prSet phldrT="[Text]"/>
      <dgm:spPr/>
      <dgm:t>
        <a:bodyPr/>
        <a:lstStyle/>
        <a:p>
          <a:r>
            <a:rPr lang="sl-SI" dirty="0"/>
            <a:t>Slađana Novak: „Ima se može se, punim jako baš! majkemi“ </a:t>
          </a:r>
          <a:endParaRPr lang="en-US" dirty="0"/>
        </a:p>
      </dgm:t>
    </dgm:pt>
    <dgm:pt modelId="{5BAAD405-4707-4DF1-BA9B-14E0BE669389}" type="parTrans" cxnId="{42464402-B2F4-49F6-B3DF-4070D3547460}">
      <dgm:prSet/>
      <dgm:spPr/>
      <dgm:t>
        <a:bodyPr/>
        <a:lstStyle/>
        <a:p>
          <a:endParaRPr lang="en-US"/>
        </a:p>
      </dgm:t>
    </dgm:pt>
    <dgm:pt modelId="{C5FF4658-AFB8-46B8-BDD3-8BBC03911B55}" type="sibTrans" cxnId="{42464402-B2F4-49F6-B3DF-4070D3547460}">
      <dgm:prSet/>
      <dgm:spPr/>
      <dgm:t>
        <a:bodyPr/>
        <a:lstStyle/>
        <a:p>
          <a:endParaRPr lang="en-US"/>
        </a:p>
      </dgm:t>
    </dgm:pt>
    <dgm:pt modelId="{3F05500F-F3D7-4C83-B08F-AABFBCD676BC}">
      <dgm:prSet phldrT="[Text]"/>
      <dgm:spPr/>
      <dgm:t>
        <a:bodyPr/>
        <a:lstStyle/>
        <a:p>
          <a:r>
            <a:rPr lang="sl-SI" dirty="0"/>
            <a:t>Aristotel: „</a:t>
          </a:r>
          <a:r>
            <a:rPr lang="el-GR" dirty="0"/>
            <a:t>Μου αρέσει πολύ αυτό το πρόγραμμα</a:t>
          </a:r>
          <a:r>
            <a:rPr lang="sl-SI" dirty="0"/>
            <a:t>“</a:t>
          </a:r>
          <a:endParaRPr lang="en-US" dirty="0"/>
        </a:p>
      </dgm:t>
    </dgm:pt>
    <dgm:pt modelId="{6AE6A197-BB26-414D-802E-74876858BAC2}" type="parTrans" cxnId="{CD288D34-674F-4A11-ADEC-8A3456690C49}">
      <dgm:prSet/>
      <dgm:spPr/>
      <dgm:t>
        <a:bodyPr/>
        <a:lstStyle/>
        <a:p>
          <a:endParaRPr lang="en-US"/>
        </a:p>
      </dgm:t>
    </dgm:pt>
    <dgm:pt modelId="{6215AF54-C328-4330-A574-3BB72BC3FBEE}" type="sibTrans" cxnId="{CD288D34-674F-4A11-ADEC-8A3456690C49}">
      <dgm:prSet/>
      <dgm:spPr/>
      <dgm:t>
        <a:bodyPr/>
        <a:lstStyle/>
        <a:p>
          <a:endParaRPr lang="en-US"/>
        </a:p>
      </dgm:t>
    </dgm:pt>
    <dgm:pt modelId="{68F31C20-FCC5-4930-86ED-E1E13B01A97B}" type="pres">
      <dgm:prSet presAssocID="{8FA36C80-2BED-47AC-958C-6B7234E7EEC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BC41F68-788F-4FA7-938A-EE44FB1D37E4}" type="pres">
      <dgm:prSet presAssocID="{2FD73E13-EA12-4516-B803-3639689F392A}" presName="gear1" presStyleLbl="node1" presStyleIdx="0" presStyleCnt="3">
        <dgm:presLayoutVars>
          <dgm:chMax val="1"/>
          <dgm:bulletEnabled val="1"/>
        </dgm:presLayoutVars>
      </dgm:prSet>
      <dgm:spPr/>
    </dgm:pt>
    <dgm:pt modelId="{CCBCE04E-F6FE-478D-9E6F-EC3EE9BB4860}" type="pres">
      <dgm:prSet presAssocID="{2FD73E13-EA12-4516-B803-3639689F392A}" presName="gear1srcNode" presStyleLbl="node1" presStyleIdx="0" presStyleCnt="3"/>
      <dgm:spPr/>
    </dgm:pt>
    <dgm:pt modelId="{DAE7C7DD-05D7-4EDF-A7ED-179505B4179A}" type="pres">
      <dgm:prSet presAssocID="{2FD73E13-EA12-4516-B803-3639689F392A}" presName="gear1dstNode" presStyleLbl="node1" presStyleIdx="0" presStyleCnt="3"/>
      <dgm:spPr/>
    </dgm:pt>
    <dgm:pt modelId="{DF5D5BED-8621-423E-BFF6-5DCEA7E8F5DB}" type="pres">
      <dgm:prSet presAssocID="{D8DEFF70-5E3C-424A-9BFF-B259670BAD87}" presName="gear2" presStyleLbl="node1" presStyleIdx="1" presStyleCnt="3">
        <dgm:presLayoutVars>
          <dgm:chMax val="1"/>
          <dgm:bulletEnabled val="1"/>
        </dgm:presLayoutVars>
      </dgm:prSet>
      <dgm:spPr/>
    </dgm:pt>
    <dgm:pt modelId="{C4C16CC0-F5D0-465A-9168-9A5F8B52C17C}" type="pres">
      <dgm:prSet presAssocID="{D8DEFF70-5E3C-424A-9BFF-B259670BAD87}" presName="gear2srcNode" presStyleLbl="node1" presStyleIdx="1" presStyleCnt="3"/>
      <dgm:spPr/>
    </dgm:pt>
    <dgm:pt modelId="{DBD7F5D0-9471-4CB8-B638-863B916DD525}" type="pres">
      <dgm:prSet presAssocID="{D8DEFF70-5E3C-424A-9BFF-B259670BAD87}" presName="gear2dstNode" presStyleLbl="node1" presStyleIdx="1" presStyleCnt="3"/>
      <dgm:spPr/>
    </dgm:pt>
    <dgm:pt modelId="{84A5783D-050F-41E8-A16A-A9CB76F4AE35}" type="pres">
      <dgm:prSet presAssocID="{3F05500F-F3D7-4C83-B08F-AABFBCD676BC}" presName="gear3" presStyleLbl="node1" presStyleIdx="2" presStyleCnt="3"/>
      <dgm:spPr/>
    </dgm:pt>
    <dgm:pt modelId="{FDB7FE75-2071-4CE5-9301-54BCFFB9B72E}" type="pres">
      <dgm:prSet presAssocID="{3F05500F-F3D7-4C83-B08F-AABFBCD676B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3A90B62-AAA1-4030-9117-70FC971F5B57}" type="pres">
      <dgm:prSet presAssocID="{3F05500F-F3D7-4C83-B08F-AABFBCD676BC}" presName="gear3srcNode" presStyleLbl="node1" presStyleIdx="2" presStyleCnt="3"/>
      <dgm:spPr/>
    </dgm:pt>
    <dgm:pt modelId="{A62B87D7-50C3-4700-A546-A002A72B3047}" type="pres">
      <dgm:prSet presAssocID="{3F05500F-F3D7-4C83-B08F-AABFBCD676BC}" presName="gear3dstNode" presStyleLbl="node1" presStyleIdx="2" presStyleCnt="3"/>
      <dgm:spPr/>
    </dgm:pt>
    <dgm:pt modelId="{30BAFC5A-570E-4FAA-808F-022C6C86A62B}" type="pres">
      <dgm:prSet presAssocID="{11A22B6A-6762-4CFF-BD09-F26552E3650E}" presName="connector1" presStyleLbl="sibTrans2D1" presStyleIdx="0" presStyleCnt="3"/>
      <dgm:spPr/>
    </dgm:pt>
    <dgm:pt modelId="{0C322F36-A54B-4013-AD8A-2EC2CD2B3177}" type="pres">
      <dgm:prSet presAssocID="{C5FF4658-AFB8-46B8-BDD3-8BBC03911B55}" presName="connector2" presStyleLbl="sibTrans2D1" presStyleIdx="1" presStyleCnt="3"/>
      <dgm:spPr/>
    </dgm:pt>
    <dgm:pt modelId="{2A66B250-F504-4352-91A7-A4832C667FB5}" type="pres">
      <dgm:prSet presAssocID="{6215AF54-C328-4330-A574-3BB72BC3FBEE}" presName="connector3" presStyleLbl="sibTrans2D1" presStyleIdx="2" presStyleCnt="3"/>
      <dgm:spPr/>
    </dgm:pt>
  </dgm:ptLst>
  <dgm:cxnLst>
    <dgm:cxn modelId="{42464402-B2F4-49F6-B3DF-4070D3547460}" srcId="{8FA36C80-2BED-47AC-958C-6B7234E7EEC3}" destId="{D8DEFF70-5E3C-424A-9BFF-B259670BAD87}" srcOrd="1" destOrd="0" parTransId="{5BAAD405-4707-4DF1-BA9B-14E0BE669389}" sibTransId="{C5FF4658-AFB8-46B8-BDD3-8BBC03911B55}"/>
    <dgm:cxn modelId="{035B9A33-B664-4370-A158-FF207909B4DF}" type="presOf" srcId="{11A22B6A-6762-4CFF-BD09-F26552E3650E}" destId="{30BAFC5A-570E-4FAA-808F-022C6C86A62B}" srcOrd="0" destOrd="0" presId="urn:microsoft.com/office/officeart/2005/8/layout/gear1"/>
    <dgm:cxn modelId="{CD288D34-674F-4A11-ADEC-8A3456690C49}" srcId="{8FA36C80-2BED-47AC-958C-6B7234E7EEC3}" destId="{3F05500F-F3D7-4C83-B08F-AABFBCD676BC}" srcOrd="2" destOrd="0" parTransId="{6AE6A197-BB26-414D-802E-74876858BAC2}" sibTransId="{6215AF54-C328-4330-A574-3BB72BC3FBEE}"/>
    <dgm:cxn modelId="{3699FA35-FC82-452D-96C0-B16C7CC56417}" type="presOf" srcId="{2FD73E13-EA12-4516-B803-3639689F392A}" destId="{CCBCE04E-F6FE-478D-9E6F-EC3EE9BB4860}" srcOrd="1" destOrd="0" presId="urn:microsoft.com/office/officeart/2005/8/layout/gear1"/>
    <dgm:cxn modelId="{B3CC813F-7E61-42FE-98FC-1B3CD7FBEA48}" type="presOf" srcId="{2FD73E13-EA12-4516-B803-3639689F392A}" destId="{9BC41F68-788F-4FA7-938A-EE44FB1D37E4}" srcOrd="0" destOrd="0" presId="urn:microsoft.com/office/officeart/2005/8/layout/gear1"/>
    <dgm:cxn modelId="{0EE13A45-F35A-4B72-B023-F7DE30CA8DCB}" type="presOf" srcId="{D8DEFF70-5E3C-424A-9BFF-B259670BAD87}" destId="{DBD7F5D0-9471-4CB8-B638-863B916DD525}" srcOrd="2" destOrd="0" presId="urn:microsoft.com/office/officeart/2005/8/layout/gear1"/>
    <dgm:cxn modelId="{A613606C-F09D-4BBF-A61A-011510F5EDEC}" type="presOf" srcId="{2FD73E13-EA12-4516-B803-3639689F392A}" destId="{DAE7C7DD-05D7-4EDF-A7ED-179505B4179A}" srcOrd="2" destOrd="0" presId="urn:microsoft.com/office/officeart/2005/8/layout/gear1"/>
    <dgm:cxn modelId="{D8ED0576-6085-4A68-B4A8-012DEA7F73F5}" srcId="{8FA36C80-2BED-47AC-958C-6B7234E7EEC3}" destId="{2FD73E13-EA12-4516-B803-3639689F392A}" srcOrd="0" destOrd="0" parTransId="{1D646630-7AED-4DFB-A0EC-488667413E06}" sibTransId="{11A22B6A-6762-4CFF-BD09-F26552E3650E}"/>
    <dgm:cxn modelId="{7DDC957B-720F-4A02-9ADB-3B9D8A8895F6}" type="presOf" srcId="{C5FF4658-AFB8-46B8-BDD3-8BBC03911B55}" destId="{0C322F36-A54B-4013-AD8A-2EC2CD2B3177}" srcOrd="0" destOrd="0" presId="urn:microsoft.com/office/officeart/2005/8/layout/gear1"/>
    <dgm:cxn modelId="{9C2F1C7E-8E73-436F-916D-A5179F597B60}" type="presOf" srcId="{3F05500F-F3D7-4C83-B08F-AABFBCD676BC}" destId="{FDB7FE75-2071-4CE5-9301-54BCFFB9B72E}" srcOrd="1" destOrd="0" presId="urn:microsoft.com/office/officeart/2005/8/layout/gear1"/>
    <dgm:cxn modelId="{743FF184-3CDF-41CC-A5A7-73F9442544CC}" type="presOf" srcId="{3F05500F-F3D7-4C83-B08F-AABFBCD676BC}" destId="{33A90B62-AAA1-4030-9117-70FC971F5B57}" srcOrd="2" destOrd="0" presId="urn:microsoft.com/office/officeart/2005/8/layout/gear1"/>
    <dgm:cxn modelId="{19FA4E98-DEC9-4CEB-A2D9-489043E2E661}" type="presOf" srcId="{3F05500F-F3D7-4C83-B08F-AABFBCD676BC}" destId="{84A5783D-050F-41E8-A16A-A9CB76F4AE35}" srcOrd="0" destOrd="0" presId="urn:microsoft.com/office/officeart/2005/8/layout/gear1"/>
    <dgm:cxn modelId="{AE1DF4B7-BCAD-457C-B778-463F9FD06A12}" type="presOf" srcId="{6215AF54-C328-4330-A574-3BB72BC3FBEE}" destId="{2A66B250-F504-4352-91A7-A4832C667FB5}" srcOrd="0" destOrd="0" presId="urn:microsoft.com/office/officeart/2005/8/layout/gear1"/>
    <dgm:cxn modelId="{273AECC4-94FD-4CFF-8C62-446B469DD6BA}" type="presOf" srcId="{8FA36C80-2BED-47AC-958C-6B7234E7EEC3}" destId="{68F31C20-FCC5-4930-86ED-E1E13B01A97B}" srcOrd="0" destOrd="0" presId="urn:microsoft.com/office/officeart/2005/8/layout/gear1"/>
    <dgm:cxn modelId="{0E8975D4-F3B3-459B-BA0E-612657AAA19D}" type="presOf" srcId="{D8DEFF70-5E3C-424A-9BFF-B259670BAD87}" destId="{DF5D5BED-8621-423E-BFF6-5DCEA7E8F5DB}" srcOrd="0" destOrd="0" presId="urn:microsoft.com/office/officeart/2005/8/layout/gear1"/>
    <dgm:cxn modelId="{21A894D8-ECAE-486E-986A-CDFA7E2A0CD2}" type="presOf" srcId="{3F05500F-F3D7-4C83-B08F-AABFBCD676BC}" destId="{A62B87D7-50C3-4700-A546-A002A72B3047}" srcOrd="3" destOrd="0" presId="urn:microsoft.com/office/officeart/2005/8/layout/gear1"/>
    <dgm:cxn modelId="{C9B96EF7-650C-43E7-B47A-68DFD41569E1}" type="presOf" srcId="{D8DEFF70-5E3C-424A-9BFF-B259670BAD87}" destId="{C4C16CC0-F5D0-465A-9168-9A5F8B52C17C}" srcOrd="1" destOrd="0" presId="urn:microsoft.com/office/officeart/2005/8/layout/gear1"/>
    <dgm:cxn modelId="{AC637096-1DEF-4598-B151-53CF2534C533}" type="presParOf" srcId="{68F31C20-FCC5-4930-86ED-E1E13B01A97B}" destId="{9BC41F68-788F-4FA7-938A-EE44FB1D37E4}" srcOrd="0" destOrd="0" presId="urn:microsoft.com/office/officeart/2005/8/layout/gear1"/>
    <dgm:cxn modelId="{3E58AF9B-05D5-46DE-841E-A1603EC990A3}" type="presParOf" srcId="{68F31C20-FCC5-4930-86ED-E1E13B01A97B}" destId="{CCBCE04E-F6FE-478D-9E6F-EC3EE9BB4860}" srcOrd="1" destOrd="0" presId="urn:microsoft.com/office/officeart/2005/8/layout/gear1"/>
    <dgm:cxn modelId="{7FB787E6-D975-4FF4-940D-C2CBF5F45740}" type="presParOf" srcId="{68F31C20-FCC5-4930-86ED-E1E13B01A97B}" destId="{DAE7C7DD-05D7-4EDF-A7ED-179505B4179A}" srcOrd="2" destOrd="0" presId="urn:microsoft.com/office/officeart/2005/8/layout/gear1"/>
    <dgm:cxn modelId="{3E6240B7-8408-4F3F-837E-2E3A2E0F56AC}" type="presParOf" srcId="{68F31C20-FCC5-4930-86ED-E1E13B01A97B}" destId="{DF5D5BED-8621-423E-BFF6-5DCEA7E8F5DB}" srcOrd="3" destOrd="0" presId="urn:microsoft.com/office/officeart/2005/8/layout/gear1"/>
    <dgm:cxn modelId="{C26E0FCF-CD8F-4E86-8327-305F08ED3F15}" type="presParOf" srcId="{68F31C20-FCC5-4930-86ED-E1E13B01A97B}" destId="{C4C16CC0-F5D0-465A-9168-9A5F8B52C17C}" srcOrd="4" destOrd="0" presId="urn:microsoft.com/office/officeart/2005/8/layout/gear1"/>
    <dgm:cxn modelId="{88A7D863-C1ED-4DEB-BC48-51977A3A39A0}" type="presParOf" srcId="{68F31C20-FCC5-4930-86ED-E1E13B01A97B}" destId="{DBD7F5D0-9471-4CB8-B638-863B916DD525}" srcOrd="5" destOrd="0" presId="urn:microsoft.com/office/officeart/2005/8/layout/gear1"/>
    <dgm:cxn modelId="{DE2C61FD-4E78-44A8-BDFF-077939CBA7DE}" type="presParOf" srcId="{68F31C20-FCC5-4930-86ED-E1E13B01A97B}" destId="{84A5783D-050F-41E8-A16A-A9CB76F4AE35}" srcOrd="6" destOrd="0" presId="urn:microsoft.com/office/officeart/2005/8/layout/gear1"/>
    <dgm:cxn modelId="{71E10755-6E3C-435F-8E2B-1A03ED368F85}" type="presParOf" srcId="{68F31C20-FCC5-4930-86ED-E1E13B01A97B}" destId="{FDB7FE75-2071-4CE5-9301-54BCFFB9B72E}" srcOrd="7" destOrd="0" presId="urn:microsoft.com/office/officeart/2005/8/layout/gear1"/>
    <dgm:cxn modelId="{86425A58-4603-4020-82D9-5B360426DEFB}" type="presParOf" srcId="{68F31C20-FCC5-4930-86ED-E1E13B01A97B}" destId="{33A90B62-AAA1-4030-9117-70FC971F5B57}" srcOrd="8" destOrd="0" presId="urn:microsoft.com/office/officeart/2005/8/layout/gear1"/>
    <dgm:cxn modelId="{C3ADF14E-36B0-4586-BE23-678F048C4B9D}" type="presParOf" srcId="{68F31C20-FCC5-4930-86ED-E1E13B01A97B}" destId="{A62B87D7-50C3-4700-A546-A002A72B3047}" srcOrd="9" destOrd="0" presId="urn:microsoft.com/office/officeart/2005/8/layout/gear1"/>
    <dgm:cxn modelId="{16BAC08B-6437-4A55-911C-084627E64195}" type="presParOf" srcId="{68F31C20-FCC5-4930-86ED-E1E13B01A97B}" destId="{30BAFC5A-570E-4FAA-808F-022C6C86A62B}" srcOrd="10" destOrd="0" presId="urn:microsoft.com/office/officeart/2005/8/layout/gear1"/>
    <dgm:cxn modelId="{A2B80C62-F46B-4695-96B0-C18CCDE1E784}" type="presParOf" srcId="{68F31C20-FCC5-4930-86ED-E1E13B01A97B}" destId="{0C322F36-A54B-4013-AD8A-2EC2CD2B3177}" srcOrd="11" destOrd="0" presId="urn:microsoft.com/office/officeart/2005/8/layout/gear1"/>
    <dgm:cxn modelId="{C2392978-9313-46D3-B101-7594818476B5}" type="presParOf" srcId="{68F31C20-FCC5-4930-86ED-E1E13B01A97B}" destId="{2A66B250-F504-4352-91A7-A4832C667FB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38CE3C-1B56-4487-918B-5A5305AA37A7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accent1_2" csCatId="accent1" phldr="1"/>
      <dgm:spPr/>
    </dgm:pt>
    <dgm:pt modelId="{DFC8B7FA-D7C7-42EC-B801-6BFCBEE87F42}">
      <dgm:prSet phldrT="[Text]"/>
      <dgm:spPr/>
      <dgm:t>
        <a:bodyPr/>
        <a:lstStyle/>
        <a:p>
          <a:r>
            <a:rPr lang="sl-SI" dirty="0"/>
            <a:t>Zaženi program</a:t>
          </a:r>
          <a:endParaRPr lang="en-US" dirty="0"/>
        </a:p>
      </dgm:t>
    </dgm:pt>
    <dgm:pt modelId="{68D7BA32-6E13-4958-89F3-FEC72241541F}" type="parTrans" cxnId="{34C88186-601B-46AF-AF99-500B49B414C4}">
      <dgm:prSet/>
      <dgm:spPr/>
      <dgm:t>
        <a:bodyPr/>
        <a:lstStyle/>
        <a:p>
          <a:endParaRPr lang="en-US"/>
        </a:p>
      </dgm:t>
    </dgm:pt>
    <dgm:pt modelId="{0F9EC757-4483-4EE4-9720-66C6D8E2480E}" type="sibTrans" cxnId="{34C88186-601B-46AF-AF99-500B49B414C4}">
      <dgm:prSet/>
      <dgm:spPr/>
      <dgm:t>
        <a:bodyPr/>
        <a:lstStyle/>
        <a:p>
          <a:endParaRPr lang="en-US"/>
        </a:p>
      </dgm:t>
    </dgm:pt>
    <dgm:pt modelId="{AB192201-52A9-4DE7-967C-CC315E7B40A1}">
      <dgm:prSet phldrT="[Text]"/>
      <dgm:spPr/>
      <dgm:t>
        <a:bodyPr/>
        <a:lstStyle/>
        <a:p>
          <a:r>
            <a:rPr lang="sl-SI" dirty="0"/>
            <a:t>Pritsini vstopi</a:t>
          </a:r>
          <a:endParaRPr lang="en-US" dirty="0"/>
        </a:p>
      </dgm:t>
    </dgm:pt>
    <dgm:pt modelId="{C093AF8D-C4CF-4CA1-B3A5-5F602B7896CC}" type="parTrans" cxnId="{22F1256E-B73E-443D-BFE5-FA0E32AC0D5E}">
      <dgm:prSet/>
      <dgm:spPr/>
      <dgm:t>
        <a:bodyPr/>
        <a:lstStyle/>
        <a:p>
          <a:endParaRPr lang="en-US"/>
        </a:p>
      </dgm:t>
    </dgm:pt>
    <dgm:pt modelId="{06FAA2B7-9F2F-41D9-90E1-96095B50FAE6}" type="sibTrans" cxnId="{22F1256E-B73E-443D-BFE5-FA0E32AC0D5E}">
      <dgm:prSet/>
      <dgm:spPr/>
      <dgm:t>
        <a:bodyPr/>
        <a:lstStyle/>
        <a:p>
          <a:endParaRPr lang="en-US"/>
        </a:p>
      </dgm:t>
    </dgm:pt>
    <dgm:pt modelId="{5C25ADBA-AB52-4742-85C8-881D62648008}">
      <dgm:prSet phldrT="[Text]" custT="1"/>
      <dgm:spPr/>
      <dgm:t>
        <a:bodyPr/>
        <a:lstStyle/>
        <a:p>
          <a:r>
            <a:rPr lang="sl-SI" sz="3600" dirty="0"/>
            <a:t>Profit </a:t>
          </a:r>
          <a:r>
            <a:rPr lang="sl-SI" sz="1400" dirty="0"/>
            <a:t>!</a:t>
          </a:r>
          <a:endParaRPr lang="en-US" sz="1400" dirty="0"/>
        </a:p>
      </dgm:t>
    </dgm:pt>
    <dgm:pt modelId="{931020DE-2845-47A1-97D3-18BE1F8AEE4C}" type="parTrans" cxnId="{516FE06C-78F9-42FE-AF60-260B9EB4D358}">
      <dgm:prSet/>
      <dgm:spPr/>
      <dgm:t>
        <a:bodyPr/>
        <a:lstStyle/>
        <a:p>
          <a:endParaRPr lang="en-US"/>
        </a:p>
      </dgm:t>
    </dgm:pt>
    <dgm:pt modelId="{6EBAB06C-735D-4637-9700-9ACCF047766E}" type="sibTrans" cxnId="{516FE06C-78F9-42FE-AF60-260B9EB4D358}">
      <dgm:prSet/>
      <dgm:spPr/>
      <dgm:t>
        <a:bodyPr/>
        <a:lstStyle/>
        <a:p>
          <a:endParaRPr lang="en-US"/>
        </a:p>
      </dgm:t>
    </dgm:pt>
    <dgm:pt modelId="{10C6479E-4C67-40A9-BFB0-F5003E4C300D}" type="pres">
      <dgm:prSet presAssocID="{2138CE3C-1B56-4487-918B-5A5305AA37A7}" presName="Name0" presStyleCnt="0">
        <dgm:presLayoutVars>
          <dgm:dir/>
          <dgm:resizeHandles val="exact"/>
        </dgm:presLayoutVars>
      </dgm:prSet>
      <dgm:spPr/>
    </dgm:pt>
    <dgm:pt modelId="{B4816E5E-2687-4866-B9F6-4506D5EB6406}" type="pres">
      <dgm:prSet presAssocID="{DFC8B7FA-D7C7-42EC-B801-6BFCBEE87F42}" presName="composite" presStyleCnt="0"/>
      <dgm:spPr/>
    </dgm:pt>
    <dgm:pt modelId="{E0705438-0E2C-4E0B-9BE8-CCF34433D7D4}" type="pres">
      <dgm:prSet presAssocID="{DFC8B7FA-D7C7-42EC-B801-6BFCBEE87F42}" presName="bgChev" presStyleLbl="node1" presStyleIdx="0" presStyleCnt="3"/>
      <dgm:spPr/>
    </dgm:pt>
    <dgm:pt modelId="{D5EF93A0-F0CA-4A2F-BAF4-23EE6BE7D680}" type="pres">
      <dgm:prSet presAssocID="{DFC8B7FA-D7C7-42EC-B801-6BFCBEE87F42}" presName="txNode" presStyleLbl="fgAcc1" presStyleIdx="0" presStyleCnt="3">
        <dgm:presLayoutVars>
          <dgm:bulletEnabled val="1"/>
        </dgm:presLayoutVars>
      </dgm:prSet>
      <dgm:spPr/>
    </dgm:pt>
    <dgm:pt modelId="{BBAABA46-49AA-4BFC-80D4-8E3C3D30CEA9}" type="pres">
      <dgm:prSet presAssocID="{0F9EC757-4483-4EE4-9720-66C6D8E2480E}" presName="compositeSpace" presStyleCnt="0"/>
      <dgm:spPr/>
    </dgm:pt>
    <dgm:pt modelId="{6E33CE81-CAC2-4817-BB70-1EAE8F7C6616}" type="pres">
      <dgm:prSet presAssocID="{AB192201-52A9-4DE7-967C-CC315E7B40A1}" presName="composite" presStyleCnt="0"/>
      <dgm:spPr/>
    </dgm:pt>
    <dgm:pt modelId="{B6328F15-63F7-4BA5-A717-CE563FA16673}" type="pres">
      <dgm:prSet presAssocID="{AB192201-52A9-4DE7-967C-CC315E7B40A1}" presName="bgChev" presStyleLbl="node1" presStyleIdx="1" presStyleCnt="3"/>
      <dgm:spPr/>
    </dgm:pt>
    <dgm:pt modelId="{71863FE4-B753-496E-99B8-C61D6694191C}" type="pres">
      <dgm:prSet presAssocID="{AB192201-52A9-4DE7-967C-CC315E7B40A1}" presName="txNode" presStyleLbl="fgAcc1" presStyleIdx="1" presStyleCnt="3">
        <dgm:presLayoutVars>
          <dgm:bulletEnabled val="1"/>
        </dgm:presLayoutVars>
      </dgm:prSet>
      <dgm:spPr/>
    </dgm:pt>
    <dgm:pt modelId="{53DA650A-D7CB-4461-884E-5E32FE885FC9}" type="pres">
      <dgm:prSet presAssocID="{06FAA2B7-9F2F-41D9-90E1-96095B50FAE6}" presName="compositeSpace" presStyleCnt="0"/>
      <dgm:spPr/>
    </dgm:pt>
    <dgm:pt modelId="{DD1F45B3-2D7E-48D3-BAC5-BA795F2F36F7}" type="pres">
      <dgm:prSet presAssocID="{5C25ADBA-AB52-4742-85C8-881D62648008}" presName="composite" presStyleCnt="0"/>
      <dgm:spPr/>
    </dgm:pt>
    <dgm:pt modelId="{A8739C9B-DF0A-442D-B087-1608DBE37F65}" type="pres">
      <dgm:prSet presAssocID="{5C25ADBA-AB52-4742-85C8-881D62648008}" presName="bgChev" presStyleLbl="node1" presStyleIdx="2" presStyleCnt="3"/>
      <dgm:spPr/>
    </dgm:pt>
    <dgm:pt modelId="{6A7E7379-EC2A-47FD-B1CC-20FBA9955B6E}" type="pres">
      <dgm:prSet presAssocID="{5C25ADBA-AB52-4742-85C8-881D62648008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EEDD6460-A476-414C-B79D-6E768DF718CC}" type="presOf" srcId="{2138CE3C-1B56-4487-918B-5A5305AA37A7}" destId="{10C6479E-4C67-40A9-BFB0-F5003E4C300D}" srcOrd="0" destOrd="0" presId="urn:microsoft.com/office/officeart/2005/8/layout/chevronAccent+Icon"/>
    <dgm:cxn modelId="{516FE06C-78F9-42FE-AF60-260B9EB4D358}" srcId="{2138CE3C-1B56-4487-918B-5A5305AA37A7}" destId="{5C25ADBA-AB52-4742-85C8-881D62648008}" srcOrd="2" destOrd="0" parTransId="{931020DE-2845-47A1-97D3-18BE1F8AEE4C}" sibTransId="{6EBAB06C-735D-4637-9700-9ACCF047766E}"/>
    <dgm:cxn modelId="{22F1256E-B73E-443D-BFE5-FA0E32AC0D5E}" srcId="{2138CE3C-1B56-4487-918B-5A5305AA37A7}" destId="{AB192201-52A9-4DE7-967C-CC315E7B40A1}" srcOrd="1" destOrd="0" parTransId="{C093AF8D-C4CF-4CA1-B3A5-5F602B7896CC}" sibTransId="{06FAA2B7-9F2F-41D9-90E1-96095B50FAE6}"/>
    <dgm:cxn modelId="{34C88186-601B-46AF-AF99-500B49B414C4}" srcId="{2138CE3C-1B56-4487-918B-5A5305AA37A7}" destId="{DFC8B7FA-D7C7-42EC-B801-6BFCBEE87F42}" srcOrd="0" destOrd="0" parTransId="{68D7BA32-6E13-4958-89F3-FEC72241541F}" sibTransId="{0F9EC757-4483-4EE4-9720-66C6D8E2480E}"/>
    <dgm:cxn modelId="{7BAB5FA7-C643-4D95-87C6-1B1DE28AE782}" type="presOf" srcId="{DFC8B7FA-D7C7-42EC-B801-6BFCBEE87F42}" destId="{D5EF93A0-F0CA-4A2F-BAF4-23EE6BE7D680}" srcOrd="0" destOrd="0" presId="urn:microsoft.com/office/officeart/2005/8/layout/chevronAccent+Icon"/>
    <dgm:cxn modelId="{4D9926B2-9E6B-4D55-8639-A7BAE282DC60}" type="presOf" srcId="{5C25ADBA-AB52-4742-85C8-881D62648008}" destId="{6A7E7379-EC2A-47FD-B1CC-20FBA9955B6E}" srcOrd="0" destOrd="0" presId="urn:microsoft.com/office/officeart/2005/8/layout/chevronAccent+Icon"/>
    <dgm:cxn modelId="{240887BF-2C00-4B8B-9C54-84127D4DC361}" type="presOf" srcId="{AB192201-52A9-4DE7-967C-CC315E7B40A1}" destId="{71863FE4-B753-496E-99B8-C61D6694191C}" srcOrd="0" destOrd="0" presId="urn:microsoft.com/office/officeart/2005/8/layout/chevronAccent+Icon"/>
    <dgm:cxn modelId="{5200898F-020D-465C-B8F7-98B85EB0D79E}" type="presParOf" srcId="{10C6479E-4C67-40A9-BFB0-F5003E4C300D}" destId="{B4816E5E-2687-4866-B9F6-4506D5EB6406}" srcOrd="0" destOrd="0" presId="urn:microsoft.com/office/officeart/2005/8/layout/chevronAccent+Icon"/>
    <dgm:cxn modelId="{2695B8B1-D443-4310-BCB3-4E3F6F11A80D}" type="presParOf" srcId="{B4816E5E-2687-4866-B9F6-4506D5EB6406}" destId="{E0705438-0E2C-4E0B-9BE8-CCF34433D7D4}" srcOrd="0" destOrd="0" presId="urn:microsoft.com/office/officeart/2005/8/layout/chevronAccent+Icon"/>
    <dgm:cxn modelId="{F35CF042-7DC7-4004-A3C1-3CAE301D919C}" type="presParOf" srcId="{B4816E5E-2687-4866-B9F6-4506D5EB6406}" destId="{D5EF93A0-F0CA-4A2F-BAF4-23EE6BE7D680}" srcOrd="1" destOrd="0" presId="urn:microsoft.com/office/officeart/2005/8/layout/chevronAccent+Icon"/>
    <dgm:cxn modelId="{AB9976B7-2C1D-4191-84F0-62E78218EEAD}" type="presParOf" srcId="{10C6479E-4C67-40A9-BFB0-F5003E4C300D}" destId="{BBAABA46-49AA-4BFC-80D4-8E3C3D30CEA9}" srcOrd="1" destOrd="0" presId="urn:microsoft.com/office/officeart/2005/8/layout/chevronAccent+Icon"/>
    <dgm:cxn modelId="{7AC698CB-E5D3-4320-8BB4-43AA77FB06C4}" type="presParOf" srcId="{10C6479E-4C67-40A9-BFB0-F5003E4C300D}" destId="{6E33CE81-CAC2-4817-BB70-1EAE8F7C6616}" srcOrd="2" destOrd="0" presId="urn:microsoft.com/office/officeart/2005/8/layout/chevronAccent+Icon"/>
    <dgm:cxn modelId="{C8F87F10-C249-4AF4-8E70-2E6774B96782}" type="presParOf" srcId="{6E33CE81-CAC2-4817-BB70-1EAE8F7C6616}" destId="{B6328F15-63F7-4BA5-A717-CE563FA16673}" srcOrd="0" destOrd="0" presId="urn:microsoft.com/office/officeart/2005/8/layout/chevronAccent+Icon"/>
    <dgm:cxn modelId="{037FF2C7-2D11-4F66-BBEB-A036C47EF089}" type="presParOf" srcId="{6E33CE81-CAC2-4817-BB70-1EAE8F7C6616}" destId="{71863FE4-B753-496E-99B8-C61D6694191C}" srcOrd="1" destOrd="0" presId="urn:microsoft.com/office/officeart/2005/8/layout/chevronAccent+Icon"/>
    <dgm:cxn modelId="{3BF84B0B-56F2-4FCC-8D49-7ABB7CE71A42}" type="presParOf" srcId="{10C6479E-4C67-40A9-BFB0-F5003E4C300D}" destId="{53DA650A-D7CB-4461-884E-5E32FE885FC9}" srcOrd="3" destOrd="0" presId="urn:microsoft.com/office/officeart/2005/8/layout/chevronAccent+Icon"/>
    <dgm:cxn modelId="{C81E9CC9-762B-4A14-8FB3-240C28089574}" type="presParOf" srcId="{10C6479E-4C67-40A9-BFB0-F5003E4C300D}" destId="{DD1F45B3-2D7E-48D3-BAC5-BA795F2F36F7}" srcOrd="4" destOrd="0" presId="urn:microsoft.com/office/officeart/2005/8/layout/chevronAccent+Icon"/>
    <dgm:cxn modelId="{D159526D-EF35-4BEE-949C-7946040AF294}" type="presParOf" srcId="{DD1F45B3-2D7E-48D3-BAC5-BA795F2F36F7}" destId="{A8739C9B-DF0A-442D-B087-1608DBE37F65}" srcOrd="0" destOrd="0" presId="urn:microsoft.com/office/officeart/2005/8/layout/chevronAccent+Icon"/>
    <dgm:cxn modelId="{A0A23B33-7807-47BB-AB6A-3D057CC853B5}" type="presParOf" srcId="{DD1F45B3-2D7E-48D3-BAC5-BA795F2F36F7}" destId="{6A7E7379-EC2A-47FD-B1CC-20FBA9955B6E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441900" y="137104"/>
          <a:ext cx="1372500" cy="13725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734400" y="429604"/>
          <a:ext cx="787500" cy="787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3150" y="1937104"/>
          <a:ext cx="22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l-SI" sz="1500" kern="1200" dirty="0"/>
            <a:t>Nizki stroški uporabe – je zastonj</a:t>
          </a:r>
          <a:endParaRPr lang="en-US" sz="1500" kern="1200" dirty="0"/>
        </a:p>
      </dsp:txBody>
      <dsp:txXfrm>
        <a:off x="3150" y="1937104"/>
        <a:ext cx="2250000" cy="720000"/>
      </dsp:txXfrm>
    </dsp:sp>
    <dsp:sp modelId="{BCD8CDD9-0C56-4401-ADB1-8B48DAB2C96F}">
      <dsp:nvSpPr>
        <dsp:cNvPr id="0" name=""/>
        <dsp:cNvSpPr/>
      </dsp:nvSpPr>
      <dsp:spPr>
        <a:xfrm>
          <a:off x="3085650" y="137104"/>
          <a:ext cx="1372500" cy="13725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3378150" y="429604"/>
          <a:ext cx="787500" cy="787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2646900" y="1937104"/>
          <a:ext cx="22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l-SI" sz="1500" kern="1200" dirty="0"/>
            <a:t>Ni zahtevno za strojno opremo</a:t>
          </a:r>
          <a:endParaRPr lang="en-US" sz="1500" kern="1200" dirty="0"/>
        </a:p>
      </dsp:txBody>
      <dsp:txXfrm>
        <a:off x="2646900" y="1937104"/>
        <a:ext cx="2250000" cy="720000"/>
      </dsp:txXfrm>
    </dsp:sp>
    <dsp:sp modelId="{FF93E135-77D6-48A0-8871-9BC93D705D06}">
      <dsp:nvSpPr>
        <dsp:cNvPr id="0" name=""/>
        <dsp:cNvSpPr/>
      </dsp:nvSpPr>
      <dsp:spPr>
        <a:xfrm>
          <a:off x="5729400" y="137104"/>
          <a:ext cx="1372500" cy="13725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6021900" y="429604"/>
          <a:ext cx="787500" cy="7875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5290650" y="1937104"/>
          <a:ext cx="22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l-SI" sz="1500" kern="1200" dirty="0"/>
            <a:t>Hiter za uporabo – glej, štoparica</a:t>
          </a:r>
          <a:endParaRPr lang="en-US" sz="1500" kern="1200" dirty="0"/>
        </a:p>
      </dsp:txBody>
      <dsp:txXfrm>
        <a:off x="5290650" y="1937104"/>
        <a:ext cx="225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41F68-788F-4FA7-938A-EE44FB1D37E4}">
      <dsp:nvSpPr>
        <dsp:cNvPr id="0" name=""/>
        <dsp:cNvSpPr/>
      </dsp:nvSpPr>
      <dsp:spPr>
        <a:xfrm>
          <a:off x="3859456" y="1998058"/>
          <a:ext cx="2442071" cy="244207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 dirty="0"/>
            <a:t>Venčeslav Vojteh Nedjeljko: „Pri uporabi programa Well Groomed Fruit sem začutil neverjetno strast. Priporočam ta program vsem, ki ga potrebujejo.“</a:t>
          </a:r>
          <a:endParaRPr lang="en-US" sz="1000" kern="1200" dirty="0"/>
        </a:p>
      </dsp:txBody>
      <dsp:txXfrm>
        <a:off x="4350421" y="2570101"/>
        <a:ext cx="1460141" cy="1255275"/>
      </dsp:txXfrm>
    </dsp:sp>
    <dsp:sp modelId="{DF5D5BED-8621-423E-BFF6-5DCEA7E8F5DB}">
      <dsp:nvSpPr>
        <dsp:cNvPr id="0" name=""/>
        <dsp:cNvSpPr/>
      </dsp:nvSpPr>
      <dsp:spPr>
        <a:xfrm>
          <a:off x="2438614" y="1420841"/>
          <a:ext cx="1776052" cy="177605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 dirty="0"/>
            <a:t>Slađana Novak: „Ima se može se, punim jako baš! majkemi“ </a:t>
          </a:r>
          <a:endParaRPr lang="en-US" sz="1000" kern="1200" dirty="0"/>
        </a:p>
      </dsp:txBody>
      <dsp:txXfrm>
        <a:off x="2885740" y="1870670"/>
        <a:ext cx="881800" cy="876394"/>
      </dsp:txXfrm>
    </dsp:sp>
    <dsp:sp modelId="{84A5783D-050F-41E8-A16A-A9CB76F4AE35}">
      <dsp:nvSpPr>
        <dsp:cNvPr id="0" name=""/>
        <dsp:cNvSpPr/>
      </dsp:nvSpPr>
      <dsp:spPr>
        <a:xfrm rot="20700000">
          <a:off x="3433384" y="195546"/>
          <a:ext cx="1740168" cy="174016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 dirty="0"/>
            <a:t>Aristotel: „</a:t>
          </a:r>
          <a:r>
            <a:rPr lang="el-GR" sz="1000" kern="1200" dirty="0"/>
            <a:t>Μου αρέσει πολύ αυτό το πρόγραμμα</a:t>
          </a:r>
          <a:r>
            <a:rPr lang="sl-SI" sz="1000" kern="1200" dirty="0"/>
            <a:t>“</a:t>
          </a:r>
          <a:endParaRPr lang="en-US" sz="1000" kern="1200" dirty="0"/>
        </a:p>
      </dsp:txBody>
      <dsp:txXfrm rot="-20700000">
        <a:off x="3815054" y="577216"/>
        <a:ext cx="976828" cy="976828"/>
      </dsp:txXfrm>
    </dsp:sp>
    <dsp:sp modelId="{30BAFC5A-570E-4FAA-808F-022C6C86A62B}">
      <dsp:nvSpPr>
        <dsp:cNvPr id="0" name=""/>
        <dsp:cNvSpPr/>
      </dsp:nvSpPr>
      <dsp:spPr>
        <a:xfrm>
          <a:off x="3674381" y="1628015"/>
          <a:ext cx="3125851" cy="3125851"/>
        </a:xfrm>
        <a:prstGeom prst="circularArrow">
          <a:avLst>
            <a:gd name="adj1" fmla="val 4687"/>
            <a:gd name="adj2" fmla="val 299029"/>
            <a:gd name="adj3" fmla="val 2521768"/>
            <a:gd name="adj4" fmla="val 1584926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22F36-A54B-4013-AD8A-2EC2CD2B3177}">
      <dsp:nvSpPr>
        <dsp:cNvPr id="0" name=""/>
        <dsp:cNvSpPr/>
      </dsp:nvSpPr>
      <dsp:spPr>
        <a:xfrm>
          <a:off x="2124078" y="1026813"/>
          <a:ext cx="2271126" cy="227112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6B250-F504-4352-91A7-A4832C667FB5}">
      <dsp:nvSpPr>
        <dsp:cNvPr id="0" name=""/>
        <dsp:cNvSpPr/>
      </dsp:nvSpPr>
      <dsp:spPr>
        <a:xfrm>
          <a:off x="3030865" y="-186670"/>
          <a:ext cx="2448731" cy="244873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05438-0E2C-4E0B-9BE8-CCF34433D7D4}">
      <dsp:nvSpPr>
        <dsp:cNvPr id="0" name=""/>
        <dsp:cNvSpPr/>
      </dsp:nvSpPr>
      <dsp:spPr>
        <a:xfrm>
          <a:off x="884" y="1388991"/>
          <a:ext cx="2221148" cy="857363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F93A0-F0CA-4A2F-BAF4-23EE6BE7D680}">
      <dsp:nvSpPr>
        <dsp:cNvPr id="0" name=""/>
        <dsp:cNvSpPr/>
      </dsp:nvSpPr>
      <dsp:spPr>
        <a:xfrm>
          <a:off x="593190" y="1603332"/>
          <a:ext cx="1875636" cy="857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 dirty="0"/>
            <a:t>Zaženi program</a:t>
          </a:r>
          <a:endParaRPr lang="en-US" sz="1900" kern="1200" dirty="0"/>
        </a:p>
      </dsp:txBody>
      <dsp:txXfrm>
        <a:off x="618301" y="1628443"/>
        <a:ext cx="1825414" cy="807141"/>
      </dsp:txXfrm>
    </dsp:sp>
    <dsp:sp modelId="{B6328F15-63F7-4BA5-A717-CE563FA16673}">
      <dsp:nvSpPr>
        <dsp:cNvPr id="0" name=""/>
        <dsp:cNvSpPr/>
      </dsp:nvSpPr>
      <dsp:spPr>
        <a:xfrm>
          <a:off x="2537928" y="1388991"/>
          <a:ext cx="2221148" cy="857363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63FE4-B753-496E-99B8-C61D6694191C}">
      <dsp:nvSpPr>
        <dsp:cNvPr id="0" name=""/>
        <dsp:cNvSpPr/>
      </dsp:nvSpPr>
      <dsp:spPr>
        <a:xfrm>
          <a:off x="3130234" y="1603332"/>
          <a:ext cx="1875636" cy="857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 dirty="0"/>
            <a:t>Pritsini vstopi</a:t>
          </a:r>
          <a:endParaRPr lang="en-US" sz="1900" kern="1200" dirty="0"/>
        </a:p>
      </dsp:txBody>
      <dsp:txXfrm>
        <a:off x="3155345" y="1628443"/>
        <a:ext cx="1825414" cy="807141"/>
      </dsp:txXfrm>
    </dsp:sp>
    <dsp:sp modelId="{A8739C9B-DF0A-442D-B087-1608DBE37F65}">
      <dsp:nvSpPr>
        <dsp:cNvPr id="0" name=""/>
        <dsp:cNvSpPr/>
      </dsp:nvSpPr>
      <dsp:spPr>
        <a:xfrm>
          <a:off x="5074973" y="1388991"/>
          <a:ext cx="2221148" cy="857363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E7379-EC2A-47FD-B1CC-20FBA9955B6E}">
      <dsp:nvSpPr>
        <dsp:cNvPr id="0" name=""/>
        <dsp:cNvSpPr/>
      </dsp:nvSpPr>
      <dsp:spPr>
        <a:xfrm>
          <a:off x="5667279" y="1603332"/>
          <a:ext cx="1875636" cy="8573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600" kern="1200" dirty="0"/>
            <a:t>Profit </a:t>
          </a:r>
          <a:r>
            <a:rPr lang="sl-SI" sz="1400" kern="1200" dirty="0"/>
            <a:t>!</a:t>
          </a:r>
          <a:endParaRPr lang="en-US" sz="1400" kern="1200" dirty="0"/>
        </a:p>
      </dsp:txBody>
      <dsp:txXfrm>
        <a:off x="5692390" y="1628443"/>
        <a:ext cx="1825414" cy="807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3937635" y="1267730"/>
            <a:ext cx="126873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1827" y="2244830"/>
            <a:ext cx="6700347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51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1826" y="4682063"/>
            <a:ext cx="6702635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spc="6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256"/>
            <a:ext cx="1165860" cy="485546"/>
          </a:xfrm>
        </p:spPr>
        <p:txBody>
          <a:bodyPr/>
          <a:lstStyle>
            <a:lvl1pPr algn="ctr">
              <a:defRPr sz="975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09-Apr-21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221826" y="5177408"/>
            <a:ext cx="4297721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177408"/>
            <a:ext cx="1466985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09-Apr-21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275166"/>
            <a:ext cx="6700266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51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3937635" y="1267730"/>
            <a:ext cx="126873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1867" y="4682062"/>
            <a:ext cx="670483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1975247" algn="l"/>
              </a:tabLst>
              <a:defRPr sz="135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89070" y="1344503"/>
            <a:ext cx="1165860" cy="498781"/>
          </a:xfrm>
        </p:spPr>
        <p:txBody>
          <a:bodyPr/>
          <a:lstStyle>
            <a:lvl1pPr algn="ctr">
              <a:defRPr lang="en-US" sz="975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09-Apr-21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1868" y="5177408"/>
            <a:ext cx="4245101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9" y="5177408"/>
            <a:ext cx="1468754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49758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6320" y="2103120"/>
            <a:ext cx="349758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09-Apr-21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49758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25" b="1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92473"/>
            <a:ext cx="3497580" cy="3163825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4034" y="2074334"/>
            <a:ext cx="349758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25" b="1">
                <a:solidFill>
                  <a:schemeClr val="tx1"/>
                </a:solidFill>
              </a:defRPr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4034" y="2792472"/>
            <a:ext cx="3497580" cy="3164509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09-Apr-21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09-Apr-21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09-Apr-21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6089903" y="237744"/>
            <a:ext cx="286994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6190995" y="374904"/>
            <a:ext cx="2667762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3651" y="607392"/>
            <a:ext cx="2371472" cy="164592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143500" cy="5334000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3651" y="2336800"/>
            <a:ext cx="2371472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191000" y="6035040"/>
            <a:ext cx="146685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09-Apr-21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14351" y="6035040"/>
            <a:ext cx="3438525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7547" y="6035040"/>
            <a:ext cx="917576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6089903" y="237744"/>
            <a:ext cx="286994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50" y="237744"/>
            <a:ext cx="577215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246753" y="6035040"/>
            <a:ext cx="1553972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09-Apr-21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9486" y="6035040"/>
            <a:ext cx="3441002" cy="365760"/>
          </a:xfrm>
        </p:spPr>
        <p:txBody>
          <a:bodyPr/>
          <a:lstStyle>
            <a:lvl1pPr marL="0" algn="r" defTabSz="685800" rtl="0" eaLnBrk="1" latinLnBrk="0" hangingPunct="1">
              <a:defRPr lang="en-US" sz="75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035040"/>
            <a:ext cx="918972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6190995" y="374904"/>
            <a:ext cx="2667762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937" y="603504"/>
            <a:ext cx="2358581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937" y="2386584"/>
            <a:ext cx="2358581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278892" y="374904"/>
            <a:ext cx="8586216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42596" y="6035040"/>
            <a:ext cx="2169784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09-Apr-21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0100" y="6035040"/>
            <a:ext cx="436245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5250" y="6035040"/>
            <a:ext cx="62865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1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6842" y="-255934"/>
            <a:ext cx="12646990" cy="7113934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1301" y="2213649"/>
            <a:ext cx="4089395" cy="243070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5758" y="2338578"/>
            <a:ext cx="3840480" cy="2180844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5345" y="2623844"/>
            <a:ext cx="3581306" cy="1223180"/>
          </a:xfrm>
        </p:spPr>
        <p:txBody>
          <a:bodyPr>
            <a:normAutofit fontScale="90000"/>
          </a:bodyPr>
          <a:lstStyle/>
          <a:p>
            <a:r>
              <a:rPr lang="sl-SI" sz="3300" dirty="0">
                <a:solidFill>
                  <a:schemeClr val="tx1"/>
                </a:solidFill>
              </a:rPr>
              <a:t>Program ekipe well groomed fruit</a:t>
            </a:r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5345" y="3854241"/>
            <a:ext cx="3581306" cy="419742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sl-SI" dirty="0">
                <a:solidFill>
                  <a:schemeClr val="tx1"/>
                </a:solidFill>
              </a:rPr>
              <a:t>Predstavitev Copyright 2021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339196"/>
            <a:ext cx="7543800" cy="1028700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Zakaj izbrati našo rešitev</a:t>
            </a:r>
            <a:endParaRPr lang="en-US" dirty="0"/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032858"/>
              </p:ext>
            </p:extLst>
          </p:nvPr>
        </p:nvGraphicFramePr>
        <p:xfrm>
          <a:off x="800100" y="2589797"/>
          <a:ext cx="7543800" cy="2794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BAC6-673B-419A-B2AE-702BC08E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Glej, graf</a:t>
            </a:r>
            <a:endParaRPr lang="en-US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027FB38-9024-4D35-9A1F-0D009B8B37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4016616"/>
              </p:ext>
            </p:extLst>
          </p:nvPr>
        </p:nvGraphicFramePr>
        <p:xfrm>
          <a:off x="800100" y="2103438"/>
          <a:ext cx="7543800" cy="384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237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CF98-730C-40B9-A131-BC12F7C3F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uporabniki menijo o programu, ki ga je izdelala naša ekipa, Well Groomed Fruit.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FBE4B2-DCDF-4803-96B9-3400328A05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215606"/>
              </p:ext>
            </p:extLst>
          </p:nvPr>
        </p:nvGraphicFramePr>
        <p:xfrm>
          <a:off x="-1295400" y="2014195"/>
          <a:ext cx="8162925" cy="4440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46A3D26-A019-4EBE-AB1B-F14101181015}"/>
              </a:ext>
            </a:extLst>
          </p:cNvPr>
          <p:cNvSpPr/>
          <p:nvPr/>
        </p:nvSpPr>
        <p:spPr>
          <a:xfrm>
            <a:off x="4695825" y="1485900"/>
            <a:ext cx="3381375" cy="2390775"/>
          </a:xfrm>
          <a:prstGeom prst="cloudCallout">
            <a:avLst>
              <a:gd name="adj1" fmla="val 16941"/>
              <a:gd name="adj2" fmla="val 879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9/10 sistemskih administratorjev priporoča ta program !</a:t>
            </a:r>
            <a:endParaRPr lang="en-US" dirty="0"/>
          </a:p>
        </p:txBody>
      </p:sp>
      <p:pic>
        <p:nvPicPr>
          <p:cNvPr id="7" name="Graphic 6" descr="Teacher with solid fill">
            <a:extLst>
              <a:ext uri="{FF2B5EF4-FFF2-40B4-BE49-F238E27FC236}">
                <a16:creationId xmlns:a16="http://schemas.microsoft.com/office/drawing/2014/main" id="{8C3FC6FB-389A-4C42-8EAB-FDD7FCB2C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67525" y="4491381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6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D6A0-B789-4A1F-AF7A-2339A3580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Proces uporabe programa ekipe Well Groomed Fruit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FE283D4-354D-42A3-B550-B19C14B3EB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808690"/>
              </p:ext>
            </p:extLst>
          </p:nvPr>
        </p:nvGraphicFramePr>
        <p:xfrm>
          <a:off x="800100" y="2103438"/>
          <a:ext cx="75438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8889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C5AAA87E-4367-4754-8CF3-FF3BFBBC1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7106" l="9973" r="89969">
                        <a14:foregroundMark x1="51987" y1="99306" x2="52373" y2="91146"/>
                        <a14:foregroundMark x1="52373" y1="91146" x2="56674" y2="86169"/>
                        <a14:foregroundMark x1="56674" y1="86169" x2="45872" y2="58652"/>
                        <a14:foregroundMark x1="45872" y1="58652" x2="44329" y2="50550"/>
                        <a14:foregroundMark x1="44329" y1="50550" x2="44772" y2="42564"/>
                        <a14:foregroundMark x1="44772" y1="42564" x2="42650" y2="59259"/>
                        <a14:foregroundMark x1="42650" y1="59259" x2="31289" y2="88050"/>
                        <a14:foregroundMark x1="31289" y1="88050" x2="30633" y2="96904"/>
                        <a14:foregroundMark x1="30633" y1="96904" x2="38233" y2="75810"/>
                        <a14:foregroundMark x1="38233" y1="75810" x2="42072" y2="81337"/>
                        <a14:foregroundMark x1="42072" y1="81337" x2="38715" y2="90220"/>
                        <a14:foregroundMark x1="38715" y1="90220" x2="39005" y2="98293"/>
                        <a14:foregroundMark x1="39005" y1="98293" x2="45409" y2="99132"/>
                        <a14:foregroundMark x1="45409" y1="99132" x2="49306" y2="90365"/>
                        <a14:foregroundMark x1="49306" y1="90365" x2="49248" y2="82552"/>
                        <a14:foregroundMark x1="49248" y1="82552" x2="44811" y2="74711"/>
                        <a14:foregroundMark x1="44811" y1="74711" x2="45563" y2="65075"/>
                        <a14:foregroundMark x1="45563" y1="65075" x2="47299" y2="60851"/>
                        <a14:foregroundMark x1="31983" y1="91493" x2="31983" y2="97106"/>
                        <a14:foregroundMark x1="46663" y1="37587" x2="43133" y2="42101"/>
                        <a14:backgroundMark x1="88233" y1="50550" x2="77566" y2="50087"/>
                        <a14:backgroundMark x1="77566" y1="50087" x2="83140" y2="55035"/>
                        <a14:backgroundMark x1="83140" y1="55035" x2="88291" y2="56887"/>
                        <a14:backgroundMark x1="88291" y1="56887" x2="82350" y2="52922"/>
                        <a14:backgroundMark x1="82350" y1="52922" x2="71123" y2="52488"/>
                        <a14:backgroundMark x1="71123" y1="52488" x2="71103" y2="60532"/>
                        <a14:backgroundMark x1="71103" y1="60532" x2="76563" y2="62413"/>
                        <a14:backgroundMark x1="76563" y1="62413" x2="71103" y2="63252"/>
                        <a14:backgroundMark x1="71103" y1="63252" x2="77431" y2="70139"/>
                        <a14:backgroundMark x1="77431" y1="70139" x2="75849" y2="78733"/>
                        <a14:backgroundMark x1="75849" y1="78733" x2="82137" y2="80671"/>
                        <a14:backgroundMark x1="82137" y1="80671" x2="77353" y2="77112"/>
                        <a14:backgroundMark x1="77353" y1="77112" x2="72396" y2="81829"/>
                        <a14:backgroundMark x1="72396" y1="81829" x2="76022" y2="87558"/>
                        <a14:backgroundMark x1="76022" y1="87558" x2="82195" y2="88455"/>
                        <a14:backgroundMark x1="82195" y1="88455" x2="87924" y2="87674"/>
                        <a14:backgroundMark x1="87924" y1="87674" x2="81752" y2="85388"/>
                        <a14:backgroundMark x1="81752" y1="85388" x2="76447" y2="86169"/>
                        <a14:backgroundMark x1="76447" y1="86169" x2="74498" y2="94039"/>
                        <a14:backgroundMark x1="74498" y1="94039" x2="81096" y2="96846"/>
                        <a14:backgroundMark x1="81096" y1="96846" x2="80247" y2="85764"/>
                        <a14:backgroundMark x1="80247" y1="85764" x2="74035" y2="82870"/>
                        <a14:backgroundMark x1="74035" y1="82870" x2="73013" y2="91782"/>
                        <a14:backgroundMark x1="73013" y1="91782" x2="64429" y2="65133"/>
                        <a14:backgroundMark x1="64429" y1="65133" x2="60340" y2="70486"/>
                        <a14:backgroundMark x1="60340" y1="70486" x2="63387" y2="59809"/>
                        <a14:backgroundMark x1="63387" y1="59809" x2="63445" y2="50926"/>
                        <a14:backgroundMark x1="63445" y1="50926" x2="69367" y2="58709"/>
                        <a14:backgroundMark x1="69367" y1="58709" x2="73032" y2="52083"/>
                        <a14:backgroundMark x1="73032" y1="52083" x2="65316" y2="28038"/>
                        <a14:backgroundMark x1="65316" y1="28038" x2="50154" y2="10851"/>
                        <a14:backgroundMark x1="50154" y1="10851" x2="34742" y2="12616"/>
                        <a14:backgroundMark x1="34742" y1="12616" x2="25463" y2="17998"/>
                        <a14:backgroundMark x1="25463" y1="17998" x2="13310" y2="37500"/>
                        <a14:backgroundMark x1="13310" y1="37500" x2="5691" y2="65191"/>
                        <a14:backgroundMark x1="5691" y1="65191" x2="4784" y2="75000"/>
                        <a14:backgroundMark x1="4784" y1="75000" x2="2932" y2="54919"/>
                        <a14:backgroundMark x1="2932" y1="54919" x2="6076" y2="44878"/>
                        <a14:backgroundMark x1="6076" y1="44878" x2="12924" y2="39149"/>
                        <a14:backgroundMark x1="12924" y1="39149" x2="15953" y2="48177"/>
                        <a14:backgroundMark x1="15953" y1="48177" x2="15181" y2="35417"/>
                        <a14:backgroundMark x1="15181" y1="35417" x2="8951" y2="39959"/>
                        <a14:backgroundMark x1="8951" y1="39959" x2="5556" y2="52459"/>
                        <a14:backgroundMark x1="5556" y1="52459" x2="5710" y2="63831"/>
                        <a14:backgroundMark x1="5710" y1="63831" x2="11015" y2="89670"/>
                        <a14:backgroundMark x1="11015" y1="89670" x2="16975" y2="80208"/>
                        <a14:backgroundMark x1="16975" y1="80208" x2="21875" y2="55584"/>
                        <a14:backgroundMark x1="21875" y1="55584" x2="21470" y2="35851"/>
                        <a14:backgroundMark x1="21470" y1="35851" x2="24981" y2="27054"/>
                        <a14:backgroundMark x1="24981" y1="27054" x2="31289" y2="18229"/>
                        <a14:backgroundMark x1="31289" y1="18229" x2="49441" y2="15828"/>
                        <a14:backgroundMark x1="49441" y1="15828" x2="55324" y2="16464"/>
                        <a14:backgroundMark x1="55324" y1="16464" x2="73843" y2="26389"/>
                        <a14:backgroundMark x1="73843" y1="26389" x2="82041" y2="41811"/>
                        <a14:backgroundMark x1="82041" y1="41811" x2="86671" y2="36343"/>
                        <a14:backgroundMark x1="31867" y1="62269" x2="28221" y2="84780"/>
                        <a14:backgroundMark x1="29688" y1="78212" x2="29688" y2="78212"/>
                        <a14:backgroundMark x1="28646" y1="87269" x2="28646" y2="87269"/>
                        <a14:backgroundMark x1="29475" y1="91811" x2="29475" y2="91811"/>
                        <a14:backgroundMark x1="29688" y1="85243" x2="29688" y2="85243"/>
                        <a14:backgroundMark x1="29784" y1="77749" x2="29263" y2="86632"/>
                        <a14:backgroundMark x1="29263" y1="86632" x2="29263" y2="86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90625"/>
            <a:ext cx="12746693" cy="8497795"/>
          </a:xfrm>
          <a:prstGeom prst="rect">
            <a:avLst/>
          </a:prstGeom>
        </p:spPr>
      </p:pic>
      <p:pic>
        <p:nvPicPr>
          <p:cNvPr id="15" name="Picture 14" descr="A picture containing person, building&#10;&#10;Description automatically generated">
            <a:extLst>
              <a:ext uri="{FF2B5EF4-FFF2-40B4-BE49-F238E27FC236}">
                <a16:creationId xmlns:a16="http://schemas.microsoft.com/office/drawing/2014/main" id="{655A2CF9-ABC2-43BE-A408-3827DC7C0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8669" l="9973" r="92805">
                        <a14:foregroundMark x1="57195" y1="11632" x2="52778" y2="7494"/>
                        <a14:foregroundMark x1="52778" y1="7494" x2="47184" y2="6655"/>
                        <a14:foregroundMark x1="47184" y1="6655" x2="34992" y2="19936"/>
                        <a14:foregroundMark x1="50212" y1="5556" x2="55305" y2="7436"/>
                        <a14:foregroundMark x1="77392" y1="83362" x2="82774" y2="85301"/>
                        <a14:foregroundMark x1="82774" y1="85301" x2="87809" y2="98669"/>
                        <a14:foregroundMark x1="40529" y1="82581" x2="40529" y2="82581"/>
                        <a14:foregroundMark x1="92805" y1="98206" x2="92805" y2="98206"/>
                        <a14:backgroundMark x1="25424" y1="24913" x2="17921" y2="76649"/>
                        <a14:backgroundMark x1="80633" y1="66030" x2="88715" y2="78299"/>
                        <a14:backgroundMark x1="88715" y1="78299" x2="94271" y2="80382"/>
                        <a14:backgroundMark x1="94271" y1="80382" x2="97704" y2="796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207" y="2930204"/>
            <a:ext cx="6034088" cy="4022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5F0A9A-5A44-4BEC-BF4E-8B8DE1B2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14" y="305872"/>
            <a:ext cx="7543800" cy="1371600"/>
          </a:xfrm>
        </p:spPr>
        <p:txBody>
          <a:bodyPr/>
          <a:lstStyle/>
          <a:p>
            <a:r>
              <a:rPr lang="sl-SI" dirty="0"/>
              <a:t>Spoznaj ekipo</a:t>
            </a:r>
            <a:endParaRPr lang="en-US" dirty="0"/>
          </a:p>
        </p:txBody>
      </p:sp>
      <p:pic>
        <p:nvPicPr>
          <p:cNvPr id="5" name="Content Placeholder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44D9944F-44E4-4218-8A85-10FA659B0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5400000">
            <a:off x="-1495286" y="3506834"/>
            <a:ext cx="5657952" cy="1942720"/>
          </a:xfrm>
        </p:spPr>
      </p:pic>
      <p:pic>
        <p:nvPicPr>
          <p:cNvPr id="11" name="Picture 10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44DCC5D9-195B-497F-BF18-3D0E8C6B4F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71" b="67038" l="14949" r="46196"/>
                    </a14:imgEffect>
                  </a14:imgLayer>
                </a14:imgProps>
              </a:ext>
            </a:extLst>
          </a:blip>
          <a:srcRect l="11043" t="17575" r="49898" b="27466"/>
          <a:stretch/>
        </p:blipFill>
        <p:spPr>
          <a:xfrm>
            <a:off x="5353049" y="2981376"/>
            <a:ext cx="4641723" cy="4325794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078E65A-E6D7-4062-A55F-6A09E5798562}"/>
              </a:ext>
            </a:extLst>
          </p:cNvPr>
          <p:cNvSpPr/>
          <p:nvPr/>
        </p:nvSpPr>
        <p:spPr>
          <a:xfrm>
            <a:off x="271462" y="1431065"/>
            <a:ext cx="2936081" cy="95760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Živjo, jaz sem Oliver Wagner. Sem vodja ekipe.</a:t>
            </a:r>
            <a:endParaRPr lang="en-US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6D247C9-7258-4EE0-9C44-A4AFC0A42BB4}"/>
              </a:ext>
            </a:extLst>
          </p:cNvPr>
          <p:cNvSpPr/>
          <p:nvPr/>
        </p:nvSpPr>
        <p:spPr>
          <a:xfrm>
            <a:off x="2247338" y="2595402"/>
            <a:ext cx="2936081" cy="957606"/>
          </a:xfrm>
          <a:prstGeom prst="wedgeRoundRectCallout">
            <a:avLst>
              <a:gd name="adj1" fmla="val -33485"/>
              <a:gd name="adj2" fmla="val 1649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Živjo, jaz sem MAks Kovačič. Skrbim za dokumentacijo</a:t>
            </a:r>
            <a:endParaRPr lang="en-US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8F74FD9-F83E-4C60-88F4-05E68E21ADDC}"/>
              </a:ext>
            </a:extLst>
          </p:cNvPr>
          <p:cNvSpPr/>
          <p:nvPr/>
        </p:nvSpPr>
        <p:spPr>
          <a:xfrm>
            <a:off x="4837508" y="642594"/>
            <a:ext cx="2936081" cy="957606"/>
          </a:xfrm>
          <a:prstGeom prst="wedgeRoundRectCallout">
            <a:avLst>
              <a:gd name="adj1" fmla="val -15643"/>
              <a:gd name="adj2" fmla="val 1012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/>
              <a:t>Živijo. Jez sem Rok Veber. Skrbim za frontend programa</a:t>
            </a:r>
            <a:endParaRPr lang="en-US" b="1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8C090AA-12A7-46A9-AF8D-B556E5ABAA17}"/>
              </a:ext>
            </a:extLst>
          </p:cNvPr>
          <p:cNvSpPr/>
          <p:nvPr/>
        </p:nvSpPr>
        <p:spPr>
          <a:xfrm>
            <a:off x="6306110" y="1728644"/>
            <a:ext cx="2936081" cy="1538869"/>
          </a:xfrm>
          <a:prstGeom prst="wedgeRoundRectCallout">
            <a:avLst>
              <a:gd name="adj1" fmla="val -6883"/>
              <a:gd name="adj2" fmla="val 14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Živjo jaz sem Žiga Stanek. Skrbim za človeške vire (kader). Sem tudi odvetnik družbe.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96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24D24A-02CA-48E0-9FF6-9CA10D326E65}"/>
              </a:ext>
            </a:extLst>
          </p:cNvPr>
          <p:cNvSpPr/>
          <p:nvPr/>
        </p:nvSpPr>
        <p:spPr>
          <a:xfrm>
            <a:off x="-169545" y="-176213"/>
            <a:ext cx="9544050" cy="72104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81F6F-C722-4917-8E05-8CAC762E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sktop 2021.04.08 - 22.27.08.01">
            <a:hlinkClick r:id="" action="ppaction://media"/>
            <a:extLst>
              <a:ext uri="{FF2B5EF4-FFF2-40B4-BE49-F238E27FC236}">
                <a16:creationId xmlns:a16="http://schemas.microsoft.com/office/drawing/2014/main" id="{8870E8C4-51EE-415E-9B50-5AEAE53B40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545" y="552449"/>
            <a:ext cx="9544050" cy="5662957"/>
          </a:xfrm>
        </p:spPr>
      </p:pic>
    </p:spTree>
    <p:extLst>
      <p:ext uri="{BB962C8B-B14F-4D97-AF65-F5344CB8AC3E}">
        <p14:creationId xmlns:p14="http://schemas.microsoft.com/office/powerpoint/2010/main" val="360827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C389-8FFA-479C-9E1A-E98D94283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Hvala za sodelovanje</a:t>
            </a:r>
            <a:endParaRPr lang="en-US" dirty="0"/>
          </a:p>
        </p:txBody>
      </p:sp>
      <p:pic>
        <p:nvPicPr>
          <p:cNvPr id="9" name="Content Placeholder 8" descr="A picture containing person, person, indoor, standing&#10;&#10;Description automatically generated">
            <a:extLst>
              <a:ext uri="{FF2B5EF4-FFF2-40B4-BE49-F238E27FC236}">
                <a16:creationId xmlns:a16="http://schemas.microsoft.com/office/drawing/2014/main" id="{BF2AF06E-AC49-4399-A9B1-5389DB8F3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529" y="1569640"/>
            <a:ext cx="6874942" cy="3718719"/>
          </a:xfrm>
          <a:effectLst>
            <a:glow rad="1905000">
              <a:schemeClr val="accent2">
                <a:satMod val="175000"/>
                <a:alpha val="40000"/>
              </a:schemeClr>
            </a:glow>
            <a:outerShdw blurRad="152400" dist="317500" dir="6060000" sx="89000" sy="89000" rotWithShape="0">
              <a:prstClr val="black">
                <a:alpha val="31000"/>
              </a:prstClr>
            </a:outerShdw>
            <a:reflection blurRad="6350" stA="50000" endA="295" endPos="92000" dist="101600" dir="5400000" sy="-100000" algn="bl" rotWithShape="0"/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7681172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{5B91D5D1-F1C8-4B10-BDB5-93305267ADB5}tf78438558_win32</Template>
  <TotalTime>1149</TotalTime>
  <Words>177</Words>
  <Application>Microsoft Office PowerPoint</Application>
  <PresentationFormat>On-screen Show (4:3)</PresentationFormat>
  <Paragraphs>23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Garamond</vt:lpstr>
      <vt:lpstr>SavonVTI</vt:lpstr>
      <vt:lpstr>Program ekipe well groomed fruit</vt:lpstr>
      <vt:lpstr>Zakaj izbrati našo rešitev</vt:lpstr>
      <vt:lpstr>Glej, graf</vt:lpstr>
      <vt:lpstr>Kaj uporabniki menijo o programu, ki ga je izdelala naša ekipa, Well Groomed Fruit.</vt:lpstr>
      <vt:lpstr>Proces uporabe programa ekipe Well Groomed Fruit</vt:lpstr>
      <vt:lpstr>Spoznaj ekipo</vt:lpstr>
      <vt:lpstr>PowerPoint Presentation</vt:lpstr>
      <vt:lpstr>Hvala za sodelovanje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ekipe well groomed fruit</dc:title>
  <dc:creator>Oliver Wagner</dc:creator>
  <cp:lastModifiedBy>Oliver Wagner</cp:lastModifiedBy>
  <cp:revision>7</cp:revision>
  <dcterms:created xsi:type="dcterms:W3CDTF">2021-04-08T19:28:43Z</dcterms:created>
  <dcterms:modified xsi:type="dcterms:W3CDTF">2021-04-09T22:32:23Z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